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2E37-DA88-4D20-9118-E425AC51486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09A8-CBAB-4F12-AC0E-E9073619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907A26-080C-429E-9C03-4644EBE65FF1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537DE9-0537-4F10-9B09-5C6533FF3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Obst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Deutsch 1B/2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Birne</a:t>
            </a:r>
            <a:endParaRPr lang="en-US" dirty="0"/>
          </a:p>
        </p:txBody>
      </p:sp>
      <p:pic>
        <p:nvPicPr>
          <p:cNvPr id="5122" name="Picture 2" descr="http://www.al-forno.ch/bilder/08bi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473392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Banane</a:t>
            </a:r>
            <a:endParaRPr lang="en-US" dirty="0"/>
          </a:p>
        </p:txBody>
      </p:sp>
      <p:pic>
        <p:nvPicPr>
          <p:cNvPr id="4098" name="Picture 2" descr="http://agrumes-maroc.com/images/produits/bana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197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Apfel</a:t>
            </a:r>
            <a:endParaRPr lang="en-US" dirty="0"/>
          </a:p>
        </p:txBody>
      </p:sp>
      <p:sp>
        <p:nvSpPr>
          <p:cNvPr id="3074" name="AutoShape 2" descr="data:image/jpg;base64,/9j/4AAQSkZJRgABAQAAAQABAAD/2wCEAAkGBhQSERQUExQUFRQUFxcXGBgYFRgWGBcUFxcVFBQUFBwXHCYeFxkkGRQUHy8gJCcpLCwsFR4xNTAqNSYrLCkBCQoKDgwOGg8PGiwkHyQsLCwsLCwsLCwsLCwsLCwsLCwsLCwsLCwsLCwsLCwsLCwsLCwsLCwsLCwsLCwsLCwsLP/AABEIAMIBAwMBIgACEQEDEQH/xAAbAAACAwEBAQAAAAAAAAAAAAADBAECBQAGB//EADwQAAECBAMGBAYABAUFAQAAAAEAAgMEESExQVEFEhNhcYGRobHwBhQiwdHhMkJS8RUjcpKiFjNisuIH/8QAGgEAAwEBAQEAAAAAAAAAAAAAAAECAwQFBv/EACYRAAICAgICAQQDAQAAAAAAAAABAhEDIRIxBEFRBRNhcSIygRT/2gAMAwEAAhEDEQA/AM7dqpEAJfilWAPNcxsMtG6pdNhCZAcUxDkdUUh2LGcOQUtmHlPNkAislQEgE2BxRWyrjiU62Cp3ExWJCS5orZUIxcAqPmmhJ7CiwhAKwcAlzPoD5klIZpMjIgj81jOiOyVWtiOTG0bbpoDNDftEBZ4lTapoThU0r0TLdmnPFNC0RE2kckPjuKcbIojZQIEItCI1qb+XCqSApoYBXBXPjBBdHCVDGN0KwoEkY6gPJToHRoBwXOiBKNRWhMmi/EUcZVcFIamFHbxXbqmoCqZgBKwoq+VDskrE2UcimjOBUMycgqskznbMfquWhvOXKtkiLII0RWtAUcQLgVnVGgSqkOQyOa6gSAYEwFV0zohhmisGpjI47l28dVO4rsQDKBpVXS5OSc3hmp4wwz94KqJsSbKIgl01HhbgrELYQOcQltegALvJZk3tuXhg/wCaYjtGNIH+51/+KagxrfQ42XCMGALzTvjwNH0yzDoXl7vLeDfJZ0f/APRI9Tutgt6QYfl9KrgvkfGfwa3xfMfTCaLnfLsf6WkZc3BbshHcGDiP3jQY0qLCoqMf0vJbH2zEmou/FpSCx7hRoaBav8ovWgS0H42mGEg7jqY7zGnljRNV1Y3jl6R7p+0AEN0+SvJs+OXvNDBgdoTQfJe62aZJ0Fro7tx5FbPp/wARveYCawtrTIdp1RlPnCh7xK0pmFKGvCjOJyBH/wAhZnHp/EKDXEfpZONaN/tTq+LJawqwhojRXDBXa3VTRkUbDRBCU0UXKKY9HUop41FTglWEFOmJtEGOSgmO7JM8FduhArFgxxxKuJdEfEAVONonYqLiGAroW8quiVUtjUQ1lyV3eahFsfFFQxW3AhCMNVD5gIFQyGhWDhos8zWiE+YcmFGq6KNUMxxqssPcUwyGMygdDfzQyQ404G3JWZtHarIQoLv005ledmNsVNXGvJP/AAuGPkenftWp5LQlNtMhj6G/UbF29ftWoC+ev2y44WHmqtmHV+onvW3NNM61jhHrbPfbTfEc36+IGn+oHd8cF5uY2M41LfEYd9FGzPid8CoZuubo4fS7sjn4xJNWwYLDqA8V7FxB7ptR+So5JdcRCVH1bkQUBs4ejhzFcVnbTkS1xHs3pUeS0z8QvJqIcEc+DDJ7EtJzUu+IHE1cyC+n9cGE4eBbRTpezSUZSX9R/wCG91srHdvAvNW7v82A3fVefnJKIBeHEqSXE8N/a9PdU7M7VixBumjW47rWtY3qGtAGeitBmYpIAe+v+oj7p8oJkQ8bK0H2F8CzUVnFLHQoQxe4XP8Apbie9AicNkL6TV1MyhfORaWe/wD3Fc8F2OKqWSLVIeHwssZWzWk48LPyWxAlg8fQ7svJiFbp7utX4f2nwn/X/D91x5L7ie7gWuMkaHFdANHD6CcNOYWtCAe0ObcFPxnQ47MAbXp6ry0V7pV5AJMN1+h1CvBl56fZ5Xn+Hp5IKvlG6ZcKtAM0gydccM80eFfFdWjwthzNAZEoXHccqIrKZkIjS0YJ18C/YuYbjmuEsdUzvaBU4TjyU8LHaFzAogRLZp8SpzKgyA0UvGVyM3fU3ORT/wAjoFcS5T4pCtsy/l3eyuWt8uuSpAeUZvI7ITtCtiFJjRHEBIdmTClCckQyBWg4AZhCM0NSgBL5W6BtSbEGGXnoBqVpibGi8N8VbS4sXdb/AAst3zPvROKTGY0xMlxJJubpUosRQDamWPdXI3xqygciBxJqbkrmj9piUgbzqGwoT5LFs7YYyjBY2/SLChIzmigAHU5lGhstQLKUzuxYQMOCdMBVTDgVTLQBkoAss+TOxYkSISYbAougNwTsOFUFTyOuGNC7INUxDljUUFap+VlLEjJGgQqEHRUnZo8WrETApkufAGmK03Qa5e/dFWLKUbl+Fa2KUEkF2BMmE4bx+lwIt+E5taBvMOYy/SyobcLLZLd+GNRY/ZZSjxmEUpxt/pmVsSPcwz1b9x9/FbgovKxfofvDEH9/rutmG17wHVsQuy9WfIeZg+1kr0PljRmgPcMiqCT1qjw4GgT50cXGykPe5phgcVdkMplqrmTSKQYaaa0IYcpCpTZNBxDBUOgBDGOKsXgJ6YbI4K5VMwuSqIbMUzRyCiriq8cBW+dCgskS5zVhLhUdNqhjkpARPkMhvdo0nvl5r5gXEuJ6r3XxLMbsA8yB918+fGpVXEuKRd0S1OdaqpVGuV4bheuluSTOqBdgT0u2jSai9qcsa+KTYy453RmOWUjvxjlq2FMPS58UZja1vSlLa6peEyotgE3DasWjvxfgG5iJuC1BkB31V3Q8VdjLJcbOmOmWl4JxpYEA9608aFbErKV99lmS5vRep2XAqE1C2bKegMCXpXKqbbsygFL18vBOxJWibkYBJodMFtDGrocstKzMZJYcvREZJDMarfdJDJLblDRbvDxOdeRyVIwxJAE2ockSXZQEJ6edVxPQeAWfGmLg608lyZkjoxW40Ye15MtNea1fh9+9DIzaSOxuPum9qw2vFRhS/wB1mfDhPFiNriK+B/aeOV6PI+qY7xLIkbzINckT5VWhwyFei6OKR8zbB8EKroYCI4hVcUtINlN1Q6Irl3NCcErKoo+Iq1JU7tVIhqbHRSq5W3FydsejzxiN59giNb2UcOmf2VC4BFomghco30L5huqq+KDglZRk/FUU8NormfsvFRjUr1vxOwhjSdT9l5GIriaxOHr/AGV6oZKsCg3iNsdUNGf7smGtsKc0lCTUN6g7IPQ5AeQCBnY+vqnGAVNMPtzSEJybgOWbO7GNVoCNR+7aYKYWCoUaBQm+il9HTDslguvZ7JcAG0072F/P0XjIQut3Zk4RROEtnRKLa0eqixARgplIn1AjKgWc2aqLYokvEoardZNkfb/jR6NsQFZs9FDa88PfVEfMhuPf1WNtLaIcbZVWuXMlEw8fA3L8HCZrWqz4kS/Sqh8zamCXMa/Ueq86UrPYhj4jYjkh3b8IOy3hsw2mbXeNP7IUd9IZAxN/C6jZP/eh9HehojF3Z531Wv8Ankj1XEXbyFxAM1UzIXZZ8TQYsqo3UuZ1U+cSsdDZIVXPCQiRzVCM0lY6H3PQnRko6b6rg8nAFAUHMUrkIQyuTsVGM5xPJUEvXEk91dzdFeHCKiwIhygGSOIAUAFWFdU6sVmL8Wyv+RXR3qvC6r6ZteDvwHtxNK9xdfNHWKqJtBkfhQFKkNt0VM6IsIw5o7Xig190SsMorSpZ0wY9DiWTMOIs5kTyTctHpXA1FLrNo7YSHeIjwnJJqZglRI7MfY3BxWlBibtKLOhpljvBT0jthtmvDmKGyeZGqFkSrDu1yOHbFPytaU5rNTp0dPBcbCumDW5slIz72TsPZz3fVS2CHNbOLclLnY4SgnVmbFiW991EuCb6ewPIqz4d1xtYYJNm7W7AzkSpHh78Uxscb0UnQH9eqQiPxK1NiSxLXEa08MfVb41s+d+rZKxtfJplvNUI5qeHQ3UcMjKo5WK3PliDDJzUiUJzRmxL0z0NipEME/0lGhbBfJ6lR8nTKve6a4VtVQtoag0GiNDBNAy7iiKyEdAuMe+ArqpbFJwTbERurkTcOqhKx0YGGK7iaJXjBQ6bVsxGg46ojIgCzjOrnTFckh99mi7aAwAqvnW2ZXhxXDKtR0NwvZiMsb4mk95giDFuPTLz9U72aQdHl62XVUErkHVFhG+ivDchBWCTN4uhqG4VuKi/pirwigh3LLzVmuWbOzG0jSbFtTIpiD/DWuJpT3l+FmNiJqBEUUdkJbNaXiEVocRQ9PYTcNqzZeItSA6hqsZs9XDFGlLQbA0NK+a15eXwss6HFFAO/daMvP0HZc0pNmuXlWjYk3BoA1KXn5kXIpY2Wc/aVaJKamiT1Uxj7OXH4rc7YJ4FScyf7pSPG3a90aK79eiypt+PVdEFbO3Nk4RAviVt3/S9Rs6HuQ2tqDQXGBriVhbHk+JFaMQPqd0GXovYPlWnEBdcVR8b9Qy858fgCwk4+Zqj9VEOWa3AKxCZ5pD2A5WXABWEMq3DAS6AXfihlh6Jh8VuV+iGQ45U81QENaAoM0AquhNzcT3/AArNjw24AeCKFZX5vk7wXK3+JDRcqoOTPHlUc1D+YCj5hCILrjzKC6YQzMpoTDmJRVdFqCDgRTxSzo5Q+IqoVmDOy248jLLpkgBbk9L77bYjD8LDe2hug6ccrJVt3DmqhWCR0xZfifhEY4XrXC3X8IINsMM+uXkrNU0bxkHY9NNi4UGAvzx8Ei0pmDEpXC9sK51tpgs2jsxSNKWNewrphc4p+XmBW9acrLFhEkgC5yTkAjmsZI9TFlNmFP3HL7apv/ETSlbY/hYMN31AYVtfDuj791m4HZHOn2agjWBqL165XPiicep1ssxrkSG+xvklwNfv62HmY1hqUjiuiRalNbJkuNEDcsXcmjH8d1tBUeN5nkdts9D8MbP3YW+ReJ/6jDxufBbO4Bohb4aLkADLC2gQIm0GDC62R8tOTk22O1HXou3+VFkRNqE4eSGXvdjVOiTViTTc3eF0s+dbkK9UoIdMVIA5kphQR067KgQi9xzKsSoLtEwpFBDOqsIaq5qhxoMUCDBvVQl+IOfguSHZ42Iw5IJeRinRC1Q3DkqM/Qu01yKuIbuiK8qBVFiBGBqVV0NMbqo5oVCoW4tEhPwd76gL581oPogPB0VLYXTsxwrNTExLZhLKWjrxzTLOVgoC6qg6osKAaV980WGUCiLDdT+ymR0wkMMie/yjwo171GPO+SVhvuK4IgvfTmPZUnXGbXseY80qRY4H31Cu2OfFJQ3WxwyVw9TRvHKakN1DXHdua4VrhjdQYlUoyqcloJcaAGpp76KeJOTyNEgFxAAxw9F6PZsPhNIFibn8a0VdnbJ3bmpPL7ErVhyuth0WqR4nkZnkdLoRIcf2o+VGZJ8h5LUMu3mfIeSs1oGQT0clCMOAf5W062RBKOOLqdE5XRdQ6JALMlGjG/VXfCGVld1sT5Erq8insWhMyx/1eSHEJGNuy0QwqzYGqpWJ0jK3q/sq7JcnKq02yjRcAIpYnRNmd/h7tVK0wwqFXEVo8FwNVR8s3PzTglSTTe8EWHs4YlZ2FGPwgMCSNFDoLsmreMqBbDT9LhL1GfWlEWFHnfkndFUyVOa9C6CLiqG6WGQxRyCjBMvRDdCW+7ZxI08/RVGxq41T5D4nl48FZU1BNbBe5OxxolZj4ea7OnQpqYuB4fiEYhXZML0UX4YOR3uyD/0e46KriaRlkiZLHIrVqN+Cn5OojN+DIo/n8QodfJ0xzNdoygrBuZwW7C+DomcQf7Qm4fwhTF/kFno3Wf8AB5yGE5LSbnGwqvTS/wAPQ20rVx6rTl5YNs0BT2U/Jl6MSQ+Hif4zQaL0MnJsYPpaBzVw0C5VhHboUHPKUpdsM1W3CciqsmdB3V7nM09VXZlVHbmtlwcOZ981ZsLQD3krCGnRNguIcvyrBhOPqjCHa6vQJpIlgmwkQQ6KGwxmO5Ks6IB08PVUSTQLt0ILpnTyCjecffuiLFxYVzlQxQELcOZr6KzYfRFjUaLGY6+X5XKd0c/JcixUecdMDKprpdV4jjbzJ+wR2QbXouLGtBpT7V/KgQu6thU9hj4I3y9s/X1ReKKXoEPj3pc10B80UMt8sKX99V1AKCoqrhr+TVR0HnfnUjyIQx0UmI4Ax5e6XVYYNLNx1TjWW59Au3DqlY6EXQnZnwFVzZG+VPP9J4AKSSkVQrBlbfVSvL7IwgooYoLxoSTp+SgohraZK7RyU30A731Vr0xOGVvEp0Bzm0xt3VLdeWvRcIQxAvngUaHD9+8UqKsXbX+kDvX7BduE5nHKyebAGiuIYHvwTCxAS2FK/hXEpzTlArNN/fZAWAhS5Gnv+yMIXf3/AHVt8Uqe37UcYHCvhXwqgTLYYK5PvkgmcA0B5mtewol40PfNaOPchvhgcFRNDL51oOvvkhunK4NJ6mioIFNB3BPhiiQ4INxf35IsKRQPecTTouEG9b90y2Cp4XvFArAtB/sESnRc5w6+nkgxJjK/p6IQMP1VeKElFinolXxCU0SzT47eXmFyyDCJy81yBaF5V1aV/wDL1C6cOHRQuS9EHSrQa1Fet8gU/DFh2XLlHo0A1vTKv4TBb6rlyoaBk38URy5cpAsFWEfprnf7rlyr2N9FYArjfBMOtWmi5ch9j9EsFgjS7avaDcFxsuXK/gS7NfbEBrWM3WtbUvrQAVo1lK0xWSDh7yXLkBIucffNSPsuXLNFE/znlhysMEtMONuv2KlcrXYMBCOPvRBa81pU0t6rlySD2PMFPEIc088SlTSmGShcnHsUi8SxtbBQTQ9h6KFyfoUujSafpCVjO+oDkuXKfYl6KVsrQxZQuWhIKP78EAj34LlyiXZS6LkKVy5UB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g;base64,/9j/4AAQSkZJRgABAQAAAQABAAD/2wCEAAkGBhQSERQUExQUFRQUFxcXGBgYFRgWGBcUFxcVFBQUFBwXHCYeFxkkGRQUHy8gJCcpLCwsFR4xNTAqNSYrLCkBCQoKDgwOGg8PGiwkHyQsLCwsLCwsLCwsLCwsLCwsLCwsLCwsLCwsLCwsLCwsLCwsLCwsLCwsLCwsLCwsLCwsLP/AABEIAMIBAwMBIgACEQEDEQH/xAAbAAACAwEBAQAAAAAAAAAAAAADBAECBQAGB//EADwQAAECBAMGBAYABAUFAQAAAAEAAgMEESExQVEFEhNhcYGRobHwBhQiwdHhMkJS8RUjcpKiFjNisuIH/8QAGgEAAwEBAQEAAAAAAAAAAAAAAAECAwQFBv/EACYRAAICAgICAQQDAQAAAAAAAAABAhEDIRIxBEFRBRNhcSIygRT/2gAMAwEAAhEDEQA/AM7dqpEAJfilWAPNcxsMtG6pdNhCZAcUxDkdUUh2LGcOQUtmHlPNkAislQEgE2BxRWyrjiU62Cp3ExWJCS5orZUIxcAqPmmhJ7CiwhAKwcAlzPoD5klIZpMjIgj81jOiOyVWtiOTG0bbpoDNDftEBZ4lTapoThU0r0TLdmnPFNC0RE2kckPjuKcbIojZQIEItCI1qb+XCqSApoYBXBXPjBBdHCVDGN0KwoEkY6gPJToHRoBwXOiBKNRWhMmi/EUcZVcFIamFHbxXbqmoCqZgBKwoq+VDskrE2UcimjOBUMycgqskznbMfquWhvOXKtkiLII0RWtAUcQLgVnVGgSqkOQyOa6gSAYEwFV0zohhmisGpjI47l28dVO4rsQDKBpVXS5OSc3hmp4wwz94KqJsSbKIgl01HhbgrELYQOcQltegALvJZk3tuXhg/wCaYjtGNIH+51/+KagxrfQ42XCMGALzTvjwNH0yzDoXl7vLeDfJZ0f/APRI9Tutgt6QYfl9KrgvkfGfwa3xfMfTCaLnfLsf6WkZc3BbshHcGDiP3jQY0qLCoqMf0vJbH2zEmou/FpSCx7hRoaBav8ovWgS0H42mGEg7jqY7zGnljRNV1Y3jl6R7p+0AEN0+SvJs+OXvNDBgdoTQfJe62aZJ0Fro7tx5FbPp/wARveYCawtrTIdp1RlPnCh7xK0pmFKGvCjOJyBH/wAhZnHp/EKDXEfpZONaN/tTq+LJawqwhojRXDBXa3VTRkUbDRBCU0UXKKY9HUop41FTglWEFOmJtEGOSgmO7JM8FduhArFgxxxKuJdEfEAVONonYqLiGAroW8quiVUtjUQ1lyV3eahFsfFFQxW3AhCMNVD5gIFQyGhWDhos8zWiE+YcmFGq6KNUMxxqssPcUwyGMygdDfzQyQ404G3JWZtHarIQoLv005ledmNsVNXGvJP/AAuGPkenftWp5LQlNtMhj6G/UbF29ftWoC+ev2y44WHmqtmHV+onvW3NNM61jhHrbPfbTfEc36+IGn+oHd8cF5uY2M41LfEYd9FGzPid8CoZuubo4fS7sjn4xJNWwYLDqA8V7FxB7ptR+So5JdcRCVH1bkQUBs4ejhzFcVnbTkS1xHs3pUeS0z8QvJqIcEc+DDJ7EtJzUu+IHE1cyC+n9cGE4eBbRTpezSUZSX9R/wCG91srHdvAvNW7v82A3fVefnJKIBeHEqSXE8N/a9PdU7M7VixBumjW47rWtY3qGtAGeitBmYpIAe+v+oj7p8oJkQ8bK0H2F8CzUVnFLHQoQxe4XP8Apbie9AicNkL6TV1MyhfORaWe/wD3Fc8F2OKqWSLVIeHwssZWzWk48LPyWxAlg8fQ7svJiFbp7utX4f2nwn/X/D91x5L7ie7gWuMkaHFdANHD6CcNOYWtCAe0ObcFPxnQ47MAbXp6ry0V7pV5AJMN1+h1CvBl56fZ5Xn+Hp5IKvlG6ZcKtAM0gydccM80eFfFdWjwthzNAZEoXHccqIrKZkIjS0YJ18C/YuYbjmuEsdUzvaBU4TjyU8LHaFzAogRLZp8SpzKgyA0UvGVyM3fU3ORT/wAjoFcS5T4pCtsy/l3eyuWt8uuSpAeUZvI7ITtCtiFJjRHEBIdmTClCckQyBWg4AZhCM0NSgBL5W6BtSbEGGXnoBqVpibGi8N8VbS4sXdb/AAst3zPvROKTGY0xMlxJJubpUosRQDamWPdXI3xqygciBxJqbkrmj9piUgbzqGwoT5LFs7YYyjBY2/SLChIzmigAHU5lGhstQLKUzuxYQMOCdMBVTDgVTLQBkoAss+TOxYkSISYbAougNwTsOFUFTyOuGNC7INUxDljUUFap+VlLEjJGgQqEHRUnZo8WrETApkufAGmK03Qa5e/dFWLKUbl+Fa2KUEkF2BMmE4bx+lwIt+E5taBvMOYy/SyobcLLZLd+GNRY/ZZSjxmEUpxt/pmVsSPcwz1b9x9/FbgovKxfofvDEH9/rutmG17wHVsQuy9WfIeZg+1kr0PljRmgPcMiqCT1qjw4GgT50cXGykPe5phgcVdkMplqrmTSKQYaaa0IYcpCpTZNBxDBUOgBDGOKsXgJ6YbI4K5VMwuSqIbMUzRyCiriq8cBW+dCgskS5zVhLhUdNqhjkpARPkMhvdo0nvl5r5gXEuJ6r3XxLMbsA8yB918+fGpVXEuKRd0S1OdaqpVGuV4bheuluSTOqBdgT0u2jSai9qcsa+KTYy453RmOWUjvxjlq2FMPS58UZja1vSlLa6peEyotgE3DasWjvxfgG5iJuC1BkB31V3Q8VdjLJcbOmOmWl4JxpYEA9608aFbErKV99lmS5vRep2XAqE1C2bKegMCXpXKqbbsygFL18vBOxJWibkYBJodMFtDGrocstKzMZJYcvREZJDMarfdJDJLblDRbvDxOdeRyVIwxJAE2ockSXZQEJ6edVxPQeAWfGmLg608lyZkjoxW40Ye15MtNea1fh9+9DIzaSOxuPum9qw2vFRhS/wB1mfDhPFiNriK+B/aeOV6PI+qY7xLIkbzINckT5VWhwyFei6OKR8zbB8EKroYCI4hVcUtINlN1Q6Irl3NCcErKoo+Iq1JU7tVIhqbHRSq5W3FydsejzxiN59giNb2UcOmf2VC4BFomghco30L5huqq+KDglZRk/FUU8NormfsvFRjUr1vxOwhjSdT9l5GIriaxOHr/AGV6oZKsCg3iNsdUNGf7smGtsKc0lCTUN6g7IPQ5AeQCBnY+vqnGAVNMPtzSEJybgOWbO7GNVoCNR+7aYKYWCoUaBQm+il9HTDslguvZ7JcAG0072F/P0XjIQut3Zk4RROEtnRKLa0eqixARgplIn1AjKgWc2aqLYokvEoardZNkfb/jR6NsQFZs9FDa88PfVEfMhuPf1WNtLaIcbZVWuXMlEw8fA3L8HCZrWqz4kS/Sqh8zamCXMa/Ueq86UrPYhj4jYjkh3b8IOy3hsw2mbXeNP7IUd9IZAxN/C6jZP/eh9HehojF3Z531Wv8Ankj1XEXbyFxAM1UzIXZZ8TQYsqo3UuZ1U+cSsdDZIVXPCQiRzVCM0lY6H3PQnRko6b6rg8nAFAUHMUrkIQyuTsVGM5xPJUEvXEk91dzdFeHCKiwIhygGSOIAUAFWFdU6sVmL8Wyv+RXR3qvC6r6ZteDvwHtxNK9xdfNHWKqJtBkfhQFKkNt0VM6IsIw5o7Xig190SsMorSpZ0wY9DiWTMOIs5kTyTctHpXA1FLrNo7YSHeIjwnJJqZglRI7MfY3BxWlBibtKLOhpljvBT0jthtmvDmKGyeZGqFkSrDu1yOHbFPytaU5rNTp0dPBcbCumDW5slIz72TsPZz3fVS2CHNbOLclLnY4SgnVmbFiW991EuCb6ewPIqz4d1xtYYJNm7W7AzkSpHh78Uxscb0UnQH9eqQiPxK1NiSxLXEa08MfVb41s+d+rZKxtfJplvNUI5qeHQ3UcMjKo5WK3PliDDJzUiUJzRmxL0z0NipEME/0lGhbBfJ6lR8nTKve6a4VtVQtoag0GiNDBNAy7iiKyEdAuMe+ArqpbFJwTbERurkTcOqhKx0YGGK7iaJXjBQ6bVsxGg46ojIgCzjOrnTFckh99mi7aAwAqvnW2ZXhxXDKtR0NwvZiMsb4mk95giDFuPTLz9U72aQdHl62XVUErkHVFhG+ivDchBWCTN4uhqG4VuKi/pirwigh3LLzVmuWbOzG0jSbFtTIpiD/DWuJpT3l+FmNiJqBEUUdkJbNaXiEVocRQ9PYTcNqzZeItSA6hqsZs9XDFGlLQbA0NK+a15eXwss6HFFAO/daMvP0HZc0pNmuXlWjYk3BoA1KXn5kXIpY2Wc/aVaJKamiT1Uxj7OXH4rc7YJ4FScyf7pSPG3a90aK79eiypt+PVdEFbO3Nk4RAviVt3/S9Rs6HuQ2tqDQXGBriVhbHk+JFaMQPqd0GXovYPlWnEBdcVR8b9Qy858fgCwk4+Zqj9VEOWa3AKxCZ5pD2A5WXABWEMq3DAS6AXfihlh6Jh8VuV+iGQ45U81QENaAoM0AquhNzcT3/AArNjw24AeCKFZX5vk7wXK3+JDRcqoOTPHlUc1D+YCj5hCILrjzKC6YQzMpoTDmJRVdFqCDgRTxSzo5Q+IqoVmDOy248jLLpkgBbk9L77bYjD8LDe2hug6ccrJVt3DmqhWCR0xZfifhEY4XrXC3X8IINsMM+uXkrNU0bxkHY9NNi4UGAvzx8Ei0pmDEpXC9sK51tpgs2jsxSNKWNewrphc4p+XmBW9acrLFhEkgC5yTkAjmsZI9TFlNmFP3HL7apv/ETSlbY/hYMN31AYVtfDuj791m4HZHOn2agjWBqL165XPiicep1ssxrkSG+xvklwNfv62HmY1hqUjiuiRalNbJkuNEDcsXcmjH8d1tBUeN5nkdts9D8MbP3YW+ReJ/6jDxufBbO4Bohb4aLkADLC2gQIm0GDC62R8tOTk22O1HXou3+VFkRNqE4eSGXvdjVOiTViTTc3eF0s+dbkK9UoIdMVIA5kphQR067KgQi9xzKsSoLtEwpFBDOqsIaq5qhxoMUCDBvVQl+IOfguSHZ42Iw5IJeRinRC1Q3DkqM/Qu01yKuIbuiK8qBVFiBGBqVV0NMbqo5oVCoW4tEhPwd76gL581oPogPB0VLYXTsxwrNTExLZhLKWjrxzTLOVgoC6qg6osKAaV980WGUCiLDdT+ymR0wkMMie/yjwo171GPO+SVhvuK4IgvfTmPZUnXGbXseY80qRY4H31Cu2OfFJQ3WxwyVw9TRvHKakN1DXHdua4VrhjdQYlUoyqcloJcaAGpp76KeJOTyNEgFxAAxw9F6PZsPhNIFibn8a0VdnbJ3bmpPL7ErVhyuth0WqR4nkZnkdLoRIcf2o+VGZJ8h5LUMu3mfIeSs1oGQT0clCMOAf5W062RBKOOLqdE5XRdQ6JALMlGjG/VXfCGVld1sT5Erq8insWhMyx/1eSHEJGNuy0QwqzYGqpWJ0jK3q/sq7JcnKq02yjRcAIpYnRNmd/h7tVK0wwqFXEVo8FwNVR8s3PzTglSTTe8EWHs4YlZ2FGPwgMCSNFDoLsmreMqBbDT9LhL1GfWlEWFHnfkndFUyVOa9C6CLiqG6WGQxRyCjBMvRDdCW+7ZxI08/RVGxq41T5D4nl48FZU1BNbBe5OxxolZj4ea7OnQpqYuB4fiEYhXZML0UX4YOR3uyD/0e46KriaRlkiZLHIrVqN+Cn5OojN+DIo/n8QodfJ0xzNdoygrBuZwW7C+DomcQf7Qm4fwhTF/kFno3Wf8AB5yGE5LSbnGwqvTS/wAPQ20rVx6rTl5YNs0BT2U/Jl6MSQ+Hif4zQaL0MnJsYPpaBzVw0C5VhHboUHPKUpdsM1W3CciqsmdB3V7nM09VXZlVHbmtlwcOZ981ZsLQD3krCGnRNguIcvyrBhOPqjCHa6vQJpIlgmwkQQ6KGwxmO5Ks6IB08PVUSTQLt0ILpnTyCjecffuiLFxYVzlQxQELcOZr6KzYfRFjUaLGY6+X5XKd0c/JcixUecdMDKprpdV4jjbzJ+wR2QbXouLGtBpT7V/KgQu6thU9hj4I3y9s/X1ReKKXoEPj3pc10B80UMt8sKX99V1AKCoqrhr+TVR0HnfnUjyIQx0UmI4Ax5e6XVYYNLNx1TjWW59Au3DqlY6EXQnZnwFVzZG+VPP9J4AKSSkVQrBlbfVSvL7IwgooYoLxoSTp+SgohraZK7RyU30A731Vr0xOGVvEp0Bzm0xt3VLdeWvRcIQxAvngUaHD9+8UqKsXbX+kDvX7BduE5nHKyebAGiuIYHvwTCxAS2FK/hXEpzTlArNN/fZAWAhS5Gnv+yMIXf3/AHVt8Uqe37UcYHCvhXwqgTLYYK5PvkgmcA0B5mtewol40PfNaOPchvhgcFRNDL51oOvvkhunK4NJ6mioIFNB3BPhiiQ4INxf35IsKRQPecTTouEG9b90y2Cp4XvFArAtB/sESnRc5w6+nkgxJjK/p6IQMP1VeKElFinolXxCU0SzT47eXmFyyDCJy81yBaF5V1aV/wDL1C6cOHRQuS9EHSrQa1Fet8gU/DFh2XLlHo0A1vTKv4TBb6rlyoaBk38URy5cpAsFWEfprnf7rlyr2N9FYArjfBMOtWmi5ch9j9EsFgjS7avaDcFxsuXK/gS7NfbEBrWM3WtbUvrQAVo1lK0xWSDh7yXLkBIucffNSPsuXLNFE/znlhysMEtMONuv2KlcrXYMBCOPvRBa81pU0t6rlySD2PMFPEIc088SlTSmGShcnHsUi8SxtbBQTQ9h6KFyfoUujSafpCVjO+oDkuXKfYl6KVsrQxZQuWhIKP78EAj34LlyiXZS6LkKVy5UB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schlankes-leben.ch/files/apf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0864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 smtClean="0"/>
              <a:t>Ananas</a:t>
            </a:r>
            <a:endParaRPr lang="en-US" dirty="0"/>
          </a:p>
        </p:txBody>
      </p:sp>
      <p:pic>
        <p:nvPicPr>
          <p:cNvPr id="2050" name="Picture 2" descr="http://upload.ifood.tv/files/images/pineapple-di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72200" cy="451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 smtClean="0"/>
              <a:t>Aprikose</a:t>
            </a:r>
            <a:endParaRPr lang="en-US" dirty="0"/>
          </a:p>
        </p:txBody>
      </p:sp>
      <p:pic>
        <p:nvPicPr>
          <p:cNvPr id="1026" name="Picture 2" descr="http://en.academic.ru/pictures/enwiki/65/Apric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07695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smtClean="0"/>
              <a:t>Blaubeere</a:t>
            </a:r>
            <a:endParaRPr lang="en-US" dirty="0"/>
          </a:p>
        </p:txBody>
      </p:sp>
      <p:pic>
        <p:nvPicPr>
          <p:cNvPr id="12290" name="Picture 2" descr="http://jesyisms.files.wordpress.com/2010/06/blueber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07995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Brombeere</a:t>
            </a:r>
            <a:endParaRPr lang="en-US" dirty="0"/>
          </a:p>
        </p:txBody>
      </p:sp>
      <p:pic>
        <p:nvPicPr>
          <p:cNvPr id="11266" name="Picture 2" descr="http://upload.wikimedia.org/wikipedia/commons/4/43/Brombeere-re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46747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Kiwi</a:t>
            </a:r>
            <a:endParaRPr lang="en-US" dirty="0"/>
          </a:p>
        </p:txBody>
      </p:sp>
      <p:pic>
        <p:nvPicPr>
          <p:cNvPr id="10242" name="Picture 2" descr="http://2.bp.blogspot.com/_c2EQxmj7A80/TA8-YwPBEpI/AAAAAAAAIKw/Fu76WtN-qE0/s1600/kiw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Mango</a:t>
            </a:r>
            <a:endParaRPr lang="en-US" dirty="0"/>
          </a:p>
        </p:txBody>
      </p:sp>
      <p:pic>
        <p:nvPicPr>
          <p:cNvPr id="9218" name="Picture 2" descr="http://2.bp.blogspot.com/_5l2QQ8bPdkM/TG7nmMOtmCI/AAAAAAAAMCw/d1ePuquQygU/s1600/ma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Kokosnuss</a:t>
            </a:r>
            <a:endParaRPr lang="en-US" dirty="0"/>
          </a:p>
        </p:txBody>
      </p:sp>
      <p:pic>
        <p:nvPicPr>
          <p:cNvPr id="8194" name="Picture 2" descr="http://beaut.ie/blog/wp-content/uploads/2007/06/Coconut%20on%20a%20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26047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Traube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 descr="http://www.theworldwidewine.com/Varieties/sauvignon_blanc_white_grape_vari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33375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Kranbeere</a:t>
            </a:r>
            <a:endParaRPr lang="en-US" dirty="0"/>
          </a:p>
        </p:txBody>
      </p:sp>
      <p:pic>
        <p:nvPicPr>
          <p:cNvPr id="7172" name="Picture 4" descr="http://www.stockphotopro.com/photo-thumbs-2/A1K4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350530" cy="421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Pflaume</a:t>
            </a:r>
            <a:endParaRPr lang="en-US" dirty="0"/>
          </a:p>
        </p:txBody>
      </p:sp>
      <p:pic>
        <p:nvPicPr>
          <p:cNvPr id="6146" name="Picture 2" descr="http://www.lebensmittelfotos.com/wp-content/gallery/obst_frei/pflaume_01_ulikut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Nektarine</a:t>
            </a:r>
            <a:endParaRPr lang="en-US" dirty="0"/>
          </a:p>
        </p:txBody>
      </p:sp>
      <p:pic>
        <p:nvPicPr>
          <p:cNvPr id="5122" name="Picture 2" descr="http://www.fotothing.com/photos/0f9/0f965f9c8cd1e1be43d57d511d215c9e_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8861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Granatapfel</a:t>
            </a:r>
            <a:endParaRPr lang="en-US" dirty="0"/>
          </a:p>
        </p:txBody>
      </p:sp>
      <p:pic>
        <p:nvPicPr>
          <p:cNvPr id="4098" name="Picture 2" descr="https://www.topfruits.de/images/granatapfe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Pampelmuse</a:t>
            </a:r>
            <a:endParaRPr lang="en-US" dirty="0"/>
          </a:p>
        </p:txBody>
      </p:sp>
      <p:pic>
        <p:nvPicPr>
          <p:cNvPr id="3074" name="Picture 2" descr="http://www.image-art24.com/media/images/food-grapefruits-pampelmuse-zitrusfrucht-fruchtfleich-obst-minze-vitamine_01025035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6021058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Wassermelone</a:t>
            </a:r>
            <a:endParaRPr lang="en-US" dirty="0"/>
          </a:p>
        </p:txBody>
      </p:sp>
      <p:pic>
        <p:nvPicPr>
          <p:cNvPr id="2050" name="Picture 2" descr="http://www.esma-touristic.com/wp-content/uploads/2010/06/Wasserme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962400" cy="478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Honigmelone</a:t>
            </a:r>
            <a:endParaRPr lang="en-US" dirty="0"/>
          </a:p>
        </p:txBody>
      </p:sp>
      <p:pic>
        <p:nvPicPr>
          <p:cNvPr id="1026" name="Picture 2" descr="http://www.vanillajoy.com/wp-content/uploads/2008/07/honeydew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Pfirsisch</a:t>
            </a:r>
            <a:endParaRPr lang="en-US" dirty="0"/>
          </a:p>
        </p:txBody>
      </p:sp>
      <p:pic>
        <p:nvPicPr>
          <p:cNvPr id="12290" name="Picture 2" descr="http://www.gpb.org/files/news/images/body/peach_usda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337956" cy="473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Orange</a:t>
            </a:r>
            <a:endParaRPr lang="en-US" dirty="0"/>
          </a:p>
        </p:txBody>
      </p:sp>
      <p:pic>
        <p:nvPicPr>
          <p:cNvPr id="11266" name="Picture 2" descr="http://www.faqs.org/photo-dict/photofiles/list/268/798or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24827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Zitrone</a:t>
            </a:r>
            <a:endParaRPr lang="en-US" dirty="0"/>
          </a:p>
        </p:txBody>
      </p:sp>
      <p:pic>
        <p:nvPicPr>
          <p:cNvPr id="10242" name="Picture 2" descr="http://www.mein-suedzucker.de/Service/Fruchtinfos/Quitte-Zitrone/Zitrone/Zitronen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041761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 smtClean="0"/>
              <a:t>Limone</a:t>
            </a:r>
            <a:endParaRPr lang="en-US" dirty="0"/>
          </a:p>
        </p:txBody>
      </p:sp>
      <p:pic>
        <p:nvPicPr>
          <p:cNvPr id="9218" name="Picture 2" descr="http://www.svgopen.org/2005/papers/Prasad_Abstract_R2V4SVG/l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438900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Kirsche</a:t>
            </a:r>
            <a:endParaRPr lang="en-US" dirty="0"/>
          </a:p>
        </p:txBody>
      </p:sp>
      <p:pic>
        <p:nvPicPr>
          <p:cNvPr id="8194" name="Picture 2" descr="http://www.agu-kirschen.de/bild_agu/Kirsche-n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Himbeere</a:t>
            </a:r>
            <a:endParaRPr lang="en-US" dirty="0"/>
          </a:p>
        </p:txBody>
      </p:sp>
      <p:pic>
        <p:nvPicPr>
          <p:cNvPr id="7170" name="Picture 2" descr="http://www.rotholl.at/fotos/11937/big/himbe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972175" cy="398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Erdbeere</a:t>
            </a:r>
            <a:endParaRPr lang="en-US" dirty="0"/>
          </a:p>
        </p:txBody>
      </p:sp>
      <p:pic>
        <p:nvPicPr>
          <p:cNvPr id="6146" name="Picture 2" descr="http://www.boxtedberries.com/pickyourown/straw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0055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53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Obst</vt:lpstr>
      <vt:lpstr>die Traube </vt:lpstr>
      <vt:lpstr>der Pfirsisch</vt:lpstr>
      <vt:lpstr>die Orange</vt:lpstr>
      <vt:lpstr>die Zitrone</vt:lpstr>
      <vt:lpstr>die Limone</vt:lpstr>
      <vt:lpstr>die Kirsche</vt:lpstr>
      <vt:lpstr>die Himbeere</vt:lpstr>
      <vt:lpstr>die Erdbeere</vt:lpstr>
      <vt:lpstr>die Birne</vt:lpstr>
      <vt:lpstr>die Banane</vt:lpstr>
      <vt:lpstr>der Apfel</vt:lpstr>
      <vt:lpstr>die Ananas</vt:lpstr>
      <vt:lpstr>die Aprikose</vt:lpstr>
      <vt:lpstr>die Blaubeere</vt:lpstr>
      <vt:lpstr>die Brombeere</vt:lpstr>
      <vt:lpstr>der Kiwi</vt:lpstr>
      <vt:lpstr>die Mango</vt:lpstr>
      <vt:lpstr>die Kokosnuss</vt:lpstr>
      <vt:lpstr>die Kranbeere</vt:lpstr>
      <vt:lpstr>die Pflaume</vt:lpstr>
      <vt:lpstr>die Nektarine</vt:lpstr>
      <vt:lpstr>der Granatapfel</vt:lpstr>
      <vt:lpstr>die Pampelmuse</vt:lpstr>
      <vt:lpstr>die Wassermelone</vt:lpstr>
      <vt:lpstr>die Honigmelone</vt:lpstr>
    </vt:vector>
  </TitlesOfParts>
  <Company>Owen J Roberts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</dc:title>
  <dc:creator>lyndsay corl</dc:creator>
  <cp:lastModifiedBy>Dahl, Lyndsay</cp:lastModifiedBy>
  <cp:revision>7</cp:revision>
  <cp:lastPrinted>2014-12-05T18:35:18Z</cp:lastPrinted>
  <dcterms:created xsi:type="dcterms:W3CDTF">2010-11-16T12:02:35Z</dcterms:created>
  <dcterms:modified xsi:type="dcterms:W3CDTF">2014-12-05T19:15:43Z</dcterms:modified>
</cp:coreProperties>
</file>